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99C49-9E51-47DF-B052-67E6CC40BAA7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F58AE-7075-43E4-965B-D5B76694C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3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227152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2">
  <a:themeElements>
    <a:clrScheme name="Theme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Theme22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Оксана Александровна Юрова</cp:lastModifiedBy>
  <cp:revision>1</cp:revision>
  <dcterms:created xsi:type="dcterms:W3CDTF">2023-01-09T09:07:27Z</dcterms:created>
  <dcterms:modified xsi:type="dcterms:W3CDTF">2023-01-09T09:13:25Z</dcterms:modified>
  <cp:category/>
</cp:coreProperties>
</file>