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0C6AFF-4220-44F5-804B-0D70CF249E9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2D9DF9-6E2D-4159-A687-79A1139C6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37_50237c53b27444c3ec94c1a43807f5f58399544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8391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229600" cy="3168352"/>
          </a:xfrm>
        </p:spPr>
        <p:txBody>
          <a:bodyPr>
            <a:noAutofit/>
          </a:bodyPr>
          <a:lstStyle/>
          <a:p>
            <a:pPr algn="r"/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Мемориальное событие </a:t>
            </a: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«Память </a:t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 все</a:t>
            </a:r>
            <a:b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времена».</a:t>
            </a:r>
            <a:r>
              <a:rPr lang="ru-RU" sz="6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+mn-lt"/>
              </a:rPr>
            </a:b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7772400" cy="100811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Презентация к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мероприятию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для 7-9 классов.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Казань </a:t>
            </a:r>
            <a:endParaRPr lang="ru-RU" dirty="0"/>
          </a:p>
        </p:txBody>
      </p:sp>
      <p:pic>
        <p:nvPicPr>
          <p:cNvPr id="7" name="Рисунок 6" descr="img-20210511135128-5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9800" y="3429000"/>
            <a:ext cx="5864200" cy="3298613"/>
          </a:xfrm>
          <a:prstGeom prst="rect">
            <a:avLst/>
          </a:prstGeom>
        </p:spPr>
      </p:pic>
      <p:pic>
        <p:nvPicPr>
          <p:cNvPr id="6" name="Содержимое 5" descr="shkola-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-180528" y="1052736"/>
            <a:ext cx="678475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3f8deed5444f6639a54957298194c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052736"/>
            <a:ext cx="540600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dd42c8a70d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1412776"/>
            <a:ext cx="4788024" cy="323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14 июня 1995 года в </a:t>
            </a:r>
            <a:r>
              <a:rPr lang="ru-RU" b="0" dirty="0" err="1" smtClean="0">
                <a:solidFill>
                  <a:schemeClr val="bg1"/>
                </a:solidFill>
              </a:rPr>
              <a:t>Буденовске</a:t>
            </a:r>
            <a:r>
              <a:rPr lang="ru-RU" b="0" dirty="0" smtClean="0">
                <a:solidFill>
                  <a:schemeClr val="bg1"/>
                </a:solidFill>
              </a:rPr>
              <a:t> начался один из самых чудовищных терактов России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6" name="Рисунок 5" descr="b0d79207878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9632" y="3520453"/>
            <a:ext cx="5076056" cy="333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88640"/>
            <a:ext cx="8472942" cy="63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Терроризм </a:t>
            </a:r>
            <a:r>
              <a:rPr lang="ru-RU" sz="3600" dirty="0" smtClean="0"/>
              <a:t>— жестокое преступление.</a:t>
            </a:r>
          </a:p>
          <a:p>
            <a:r>
              <a:rPr lang="ru-RU" sz="3600" dirty="0" smtClean="0"/>
              <a:t> В нашей стране ежегодно отмечается день консолидации государства и общества против действий террористов — День солидарности в борьбе с терроризмом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36726c6f8cd4ae3cfd2e6dbf9c2a39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89420" y="1340768"/>
            <a:ext cx="4254580" cy="283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6203032" cy="41044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1 сентября во время праздничной линейки в честь Дня знаний на школу №1 в Беслане напали террористы. На линейке в тот момент находилось более 1000 человек — всех их бандиты загнали внутрь школы и удерживали там почти три дня.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b149ab9s-96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4005064"/>
            <a:ext cx="443920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hturm-v-beslan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4145679"/>
            <a:ext cx="4355976" cy="271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1999 год  Москве взорваны два жилых дома. Погибли 200 человек.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1bf399e29d76f459f8e99cdbf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700808"/>
            <a:ext cx="4519697" cy="331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-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4000" y="3645024"/>
            <a:ext cx="5080000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Октябрь 2002 – захват заложников в Москве – Театральный центр на Дубровке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MG_41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2603" y="2182019"/>
            <a:ext cx="6771765" cy="451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12 мая – взрыв у жилых домов в </a:t>
            </a:r>
            <a:r>
              <a:rPr lang="ru-RU" dirty="0" err="1" smtClean="0"/>
              <a:t>Надтеречном</a:t>
            </a:r>
            <a:r>
              <a:rPr lang="ru-RU" dirty="0" smtClean="0"/>
              <a:t> районе Чечни. Погибли 59 человек, 320 получили ранения;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28249_9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492896"/>
            <a:ext cx="4317990" cy="324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17973155_v-chechne-shkolniki-spasli-iz-goryashchego-doma-trekh-dete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4000" y="4000500"/>
            <a:ext cx="508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5 июля взрыв в Москве (Тушинский рынок) погибло – 17 человек, 74 получили ранения;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5979d95-0001-0004-0000-000000073081_w1528_r1.5847860538827259_fpx31.55_fpy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1988840"/>
            <a:ext cx="6187056" cy="390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62684_200307051956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6" y="3282135"/>
            <a:ext cx="4788024" cy="357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5 декабря взрыв в электричке в Ессентуках – погибли 32 человека, ранено – 150.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992x4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59832" y="3645024"/>
            <a:ext cx="5868144" cy="29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3-400-news-402205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628800"/>
            <a:ext cx="381000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9 декабря – Москва взрыв на Манежной площади (погибли 7 человек, ранено – 13.)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ZWnsRgX4AArVs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988840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179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   Мемориальное событие  «Память  на все  времена». </vt:lpstr>
      <vt:lpstr>3 сентября.</vt:lpstr>
      <vt:lpstr>1 сентября во время праздничной линейки в честь Дня знаний на школу №1 в Беслане напали террористы. На линейке в тот момент находилось более 1000 человек — всех их бандиты загнали внутрь школы и удерживали там почти три дня.</vt:lpstr>
      <vt:lpstr>1999 год  Москве взорваны два жилых дома. Погибли 200 человек. </vt:lpstr>
      <vt:lpstr>Октябрь 2002 – захват заложников в Москве – Театральный центр на Дубровке</vt:lpstr>
      <vt:lpstr>12 мая – взрыв у жилых домов в Надтеречном районе Чечни. Погибли 59 человек, 320 получили ранения; </vt:lpstr>
      <vt:lpstr>5 июля взрыв в Москве (Тушинский рынок) погибло – 17 человек, 74 получили ранения; </vt:lpstr>
      <vt:lpstr>5 декабря взрыв в электричке в Ессентуках – погибли 32 человека, ранено – 150. </vt:lpstr>
      <vt:lpstr>9 декабря – Москва взрыв на Манежной площади (погибли 7 человек, ранено – 13.) </vt:lpstr>
      <vt:lpstr>Казань </vt:lpstr>
      <vt:lpstr>14 июня 1995 года в Буденовске начался один из самых чудовищных терактов России 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Мемориальное событие  «Память  на все  времена».</dc:title>
  <dc:creator>Ольга Юркова</dc:creator>
  <cp:lastModifiedBy>Ольга Юркова</cp:lastModifiedBy>
  <cp:revision>15</cp:revision>
  <dcterms:created xsi:type="dcterms:W3CDTF">2021-09-02T03:13:21Z</dcterms:created>
  <dcterms:modified xsi:type="dcterms:W3CDTF">2021-09-09T05:27:52Z</dcterms:modified>
</cp:coreProperties>
</file>