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80C6AFF-4220-44F5-804B-0D70CF249E96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D2D9DF9-6E2D-4159-A687-79A1139C6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337_50237c53b27444c3ec94c1a43807f5f58399544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583918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204864"/>
            <a:ext cx="8229600" cy="3168352"/>
          </a:xfrm>
        </p:spPr>
        <p:txBody>
          <a:bodyPr>
            <a:noAutofit/>
          </a:bodyPr>
          <a:lstStyle/>
          <a:p>
            <a:pPr algn="r"/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/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/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/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/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/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/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Мемориальное событие </a:t>
            </a: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/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«Память </a:t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на все</a:t>
            </a:r>
            <a:b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</a:br>
            <a:r>
              <a:rPr lang="ru-RU" sz="60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 времена».</a:t>
            </a:r>
            <a:r>
              <a:rPr lang="ru-RU" sz="60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6000" dirty="0" smtClean="0">
                <a:solidFill>
                  <a:srgbClr val="FF0000"/>
                </a:solidFill>
                <a:latin typeface="+mn-lt"/>
              </a:rPr>
            </a:br>
            <a:endParaRPr lang="ru-RU" sz="6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89240"/>
            <a:ext cx="7772400" cy="100811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Презентация к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 мероприятию 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для 7-9 классов.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Казань </a:t>
            </a:r>
            <a:endParaRPr lang="ru-RU" dirty="0"/>
          </a:p>
        </p:txBody>
      </p:sp>
      <p:pic>
        <p:nvPicPr>
          <p:cNvPr id="7" name="Рисунок 6" descr="img-20210511135128-53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79800" y="3429000"/>
            <a:ext cx="5864200" cy="3298613"/>
          </a:xfrm>
          <a:prstGeom prst="rect">
            <a:avLst/>
          </a:prstGeom>
        </p:spPr>
      </p:pic>
      <p:pic>
        <p:nvPicPr>
          <p:cNvPr id="6" name="Содержимое 5" descr="shkola-1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-180528" y="1052736"/>
            <a:ext cx="6784754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3f8deed5444f6639a54957298194c.jpe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1052736"/>
            <a:ext cx="540600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6dd42c8a70d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211960" y="1412776"/>
            <a:ext cx="4788024" cy="3231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chemeClr val="bg1"/>
                </a:solidFill>
              </a:rPr>
              <a:t>14 июня 1995 года в </a:t>
            </a:r>
            <a:r>
              <a:rPr lang="ru-RU" b="0" dirty="0" err="1" smtClean="0">
                <a:solidFill>
                  <a:schemeClr val="bg1"/>
                </a:solidFill>
              </a:rPr>
              <a:t>Буденовске</a:t>
            </a:r>
            <a:r>
              <a:rPr lang="ru-RU" b="0" dirty="0" smtClean="0">
                <a:solidFill>
                  <a:schemeClr val="bg1"/>
                </a:solidFill>
              </a:rPr>
              <a:t> начался один из самых чудовищных терактов России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pic>
        <p:nvPicPr>
          <p:cNvPr id="6" name="Рисунок 5" descr="b0d79207878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259632" y="3520453"/>
            <a:ext cx="5076056" cy="3337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23528" y="188640"/>
            <a:ext cx="8472942" cy="6354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сентября.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Терроризм </a:t>
            </a:r>
            <a:r>
              <a:rPr lang="ru-RU" sz="3600" dirty="0" smtClean="0"/>
              <a:t>— жестокое преступление.</a:t>
            </a:r>
          </a:p>
          <a:p>
            <a:r>
              <a:rPr lang="ru-RU" sz="3600" dirty="0" smtClean="0"/>
              <a:t> В нашей стране ежегодно отмечается день консолидации государства и общества против действий террористов — День солидарности в борьбе с терроризмом</a:t>
            </a:r>
            <a:r>
              <a:rPr lang="ru-RU" dirty="0" smtClean="0"/>
              <a:t>. 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236726c6f8cd4ae3cfd2e6dbf9c2a39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889420" y="1340768"/>
            <a:ext cx="4254580" cy="2837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6203032" cy="410445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bg1"/>
                </a:solidFill>
                <a:latin typeface="+mn-lt"/>
              </a:rPr>
              <a:t>1 сентября во время праздничной линейки в честь Дня знаний на школу №1 в Беслане напали террористы. На линейке в тот момент находилось более 1000 человек — всех их бандиты загнали внутрь школы и удерживали там почти три дня.</a:t>
            </a:r>
            <a:endParaRPr lang="ru-RU" sz="2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Содержимое 3" descr="b149ab9s-960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0" y="4005064"/>
            <a:ext cx="4439203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hturm-v-beslane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788024" y="4145679"/>
            <a:ext cx="4355976" cy="2712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1999 год  Москве взорваны два жилых дома. Погибли 200 человек.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81bf399e29d76f459f8e99cdbf7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1700808"/>
            <a:ext cx="4519697" cy="3311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7-0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064000" y="3645024"/>
            <a:ext cx="5080000" cy="338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Октябрь 2002 – захват заложников в Москве – Театральный центр на Дубровке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IMG_4174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112603" y="2182019"/>
            <a:ext cx="6771765" cy="4510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12 мая – взрыв у жилых домов в </a:t>
            </a:r>
            <a:r>
              <a:rPr lang="ru-RU" dirty="0" err="1" smtClean="0"/>
              <a:t>Надтеречном</a:t>
            </a:r>
            <a:r>
              <a:rPr lang="ru-RU" dirty="0" smtClean="0"/>
              <a:t> районе Чечни. Погибли 59 человек, 320 получили ранения;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228249_90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79512" y="2492896"/>
            <a:ext cx="4317990" cy="3240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617973155_v-chechne-shkolniki-spasli-iz-goryashchego-doma-trekh-detey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064000" y="4000500"/>
            <a:ext cx="50800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5 июля взрыв в Москве (Тушинский рынок) погибло – 17 человек, 74 получили ранения;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55979d95-0001-0004-0000-000000073081_w1528_r1.5847860538827259_fpx31.55_fpy5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07504" y="1988840"/>
            <a:ext cx="6187056" cy="3903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562684_2003070519562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355976" y="3282135"/>
            <a:ext cx="4788024" cy="3575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5 декабря взрыв в электричке в Ессентуках – погибли 32 человека, ранено – 150.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992x49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059832" y="3645024"/>
            <a:ext cx="5868144" cy="2934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3-400-news-4022058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0" y="1628800"/>
            <a:ext cx="3810000" cy="2524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9 декабря – Москва взрыв на Манежной площади (погибли 7 человек, ранено – 13.)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DZWnsRgX4AArVsd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539552" y="1988840"/>
            <a:ext cx="6278033" cy="4708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149</TotalTime>
  <Words>179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      Мемориальное событие  «Память  на все  времена». </vt:lpstr>
      <vt:lpstr>3 сентября.</vt:lpstr>
      <vt:lpstr>1 сентября во время праздничной линейки в честь Дня знаний на школу №1 в Беслане напали террористы. На линейке в тот момент находилось более 1000 человек — всех их бандиты загнали внутрь школы и удерживали там почти три дня.</vt:lpstr>
      <vt:lpstr>1999 год  Москве взорваны два жилых дома. Погибли 200 человек. </vt:lpstr>
      <vt:lpstr>Октябрь 2002 – захват заложников в Москве – Театральный центр на Дубровке</vt:lpstr>
      <vt:lpstr>12 мая – взрыв у жилых домов в Надтеречном районе Чечни. Погибли 59 человек, 320 получили ранения; </vt:lpstr>
      <vt:lpstr>5 июля взрыв в Москве (Тушинский рынок) погибло – 17 человек, 74 получили ранения; </vt:lpstr>
      <vt:lpstr>5 декабря взрыв в электричке в Ессентуках – погибли 32 человека, ранено – 150. </vt:lpstr>
      <vt:lpstr>9 декабря – Москва взрыв на Манежной площади (погибли 7 человек, ранено – 13.) </vt:lpstr>
      <vt:lpstr>Казань </vt:lpstr>
      <vt:lpstr>14 июня 1995 года в Буденовске начался один из самых чудовищных терактов России </vt:lpstr>
      <vt:lpstr>Слайд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Мемориальное событие  «Память  на все  времена».</dc:title>
  <dc:creator>Ольга Юркова</dc:creator>
  <cp:lastModifiedBy>Ольга Юркова</cp:lastModifiedBy>
  <cp:revision>15</cp:revision>
  <dcterms:created xsi:type="dcterms:W3CDTF">2021-09-02T03:13:21Z</dcterms:created>
  <dcterms:modified xsi:type="dcterms:W3CDTF">2021-09-09T05:27:52Z</dcterms:modified>
</cp:coreProperties>
</file>